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8" r:id="rId10"/>
    <p:sldId id="279" r:id="rId11"/>
    <p:sldId id="268" r:id="rId12"/>
    <p:sldId id="26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2" d="100"/>
          <a:sy n="122" d="100"/>
        </p:scale>
        <p:origin x="90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Phoenix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923" y="2104701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86" y="182539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</a:t>
            </a:r>
            <a:r>
              <a:rPr lang="en-US" dirty="0" smtClean="0"/>
              <a:t>object </a:t>
            </a:r>
            <a:r>
              <a:rPr lang="en-US" dirty="0" smtClean="0"/>
              <a:t>details</a:t>
            </a:r>
          </a:p>
          <a:p>
            <a:pPr lvl="2"/>
            <a:r>
              <a:rPr lang="en-US" dirty="0" smtClean="0"/>
              <a:t>Get-View</a:t>
            </a:r>
          </a:p>
          <a:p>
            <a:pPr lvl="1"/>
            <a:r>
              <a:rPr lang="en-US" dirty="0" err="1" smtClean="0"/>
              <a:t>PSReadline</a:t>
            </a:r>
            <a:r>
              <a:rPr lang="en-US" dirty="0" smtClean="0"/>
              <a:t> Module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72" y="2105579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43DED55B-CE85-D6F2-370C-717E13E5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11"/>
            <a:ext cx="12269163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72" y="1058318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72" y="1058318"/>
            <a:ext cx="2553056" cy="25530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578337" y="2223477"/>
            <a:ext cx="5939693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37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6682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4437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</a:p>
        </p:txBody>
      </p:sp>
    </p:spTree>
    <p:extLst>
      <p:ext uri="{BB962C8B-B14F-4D97-AF65-F5344CB8AC3E}">
        <p14:creationId xmlns:p14="http://schemas.microsoft.com/office/powerpoint/2010/main" val="385528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of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PowerShell 5.1 (and older)</a:t>
            </a:r>
          </a:p>
          <a:p>
            <a:pPr lvl="1"/>
            <a:r>
              <a:rPr lang="en-US" dirty="0" smtClean="0"/>
              <a:t>Standard on Windows 10+</a:t>
            </a:r>
          </a:p>
          <a:p>
            <a:r>
              <a:rPr lang="en-US" dirty="0" smtClean="0"/>
              <a:t>PowerShell Core 6</a:t>
            </a:r>
          </a:p>
          <a:p>
            <a:pPr lvl="1"/>
            <a:r>
              <a:rPr lang="en-US" dirty="0" smtClean="0"/>
              <a:t>Introduced support for Linux (2016)</a:t>
            </a:r>
          </a:p>
          <a:p>
            <a:pPr lvl="1"/>
            <a:r>
              <a:rPr lang="en-US" dirty="0" smtClean="0"/>
              <a:t>Containers</a:t>
            </a:r>
          </a:p>
          <a:p>
            <a:r>
              <a:rPr lang="en-US" dirty="0" smtClean="0"/>
              <a:t>PowerShell 7 (2020)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‘pwsh.exe’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18" y="1886749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4892" y="4892431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0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21F114-2E9E-4E7D-B67D-088203617741}">
  <ds:schemaRefs>
    <ds:schemaRef ds:uri="http://schemas.microsoft.com/office/2006/metadata/properties"/>
    <ds:schemaRef ds:uri="http://schemas.microsoft.com/office/infopath/2007/PartnerControls"/>
    <ds:schemaRef ds:uri="a98d785b-a573-4648-a687-d73070f116ca"/>
    <ds:schemaRef ds:uri="e7d83ab9-40ce-4f6a-9d5b-bb8228ec9b2e"/>
  </ds:schemaRefs>
</ds:datastoreItem>
</file>

<file path=customXml/itemProps3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563</Words>
  <Application>Microsoft Office PowerPoint</Application>
  <PresentationFormat>Widescreen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Metropolis</vt:lpstr>
      <vt:lpstr>Wingdings</vt:lpstr>
      <vt:lpstr>Office Theme</vt:lpstr>
      <vt:lpstr>Welcome to the  Phoenix  UserCon</vt:lpstr>
      <vt:lpstr>PowerCLI 101 Getting Started with the Shell</vt:lpstr>
      <vt:lpstr>Justin P. Sider</vt:lpstr>
      <vt:lpstr>Agenda</vt:lpstr>
      <vt:lpstr>Take Aways</vt:lpstr>
      <vt:lpstr>Code Editor (IDE)</vt:lpstr>
      <vt:lpstr>Versions of PowerShell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23</cp:revision>
  <dcterms:created xsi:type="dcterms:W3CDTF">2023-12-15T16:18:32Z</dcterms:created>
  <dcterms:modified xsi:type="dcterms:W3CDTF">2024-09-09T19:42:12Z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